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81" r:id="rId4"/>
    <p:sldId id="282" r:id="rId5"/>
    <p:sldId id="283" r:id="rId6"/>
    <p:sldId id="280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25ED0-11B0-3683-53F0-D63EE891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17FBCA-9923-2894-4B7F-CF2E1733BF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CC9424-DAC5-7549-3C44-7E0DA6DF6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55E78B-5D70-90D0-BE90-9DCE3A2FA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E2083-9401-E8A6-2EA3-3CF46051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796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DA754-A61D-A8C7-6696-DF62D62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5942BD2-38F5-EFB8-8A81-312B0508E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4B7740-0E83-194E-8F9D-CEB27B025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D95849-BF18-FB2E-A8BB-BF9F8118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A9C269-09F6-ED46-E25F-3F705FD7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061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F3A05C1-D931-73DC-476C-F15DBA5006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E3CA2AC-7C3F-BF0A-116A-869E82E09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253E47-0346-1956-106E-3065E5FD7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BFD10D-2851-0CA4-BA70-15CFBD69E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7FEEF0-3C91-FAE2-F0D0-114E5FDB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248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65861-D469-DFD9-D313-8DE795DA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9FFDE-A2DF-1D8B-187C-55AE2419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72CAE0-63F2-57F9-D084-15E5D6DC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FCE6C3-8494-480B-EA15-0595C120D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0996B5-2A1C-D2BB-0203-6E7E9AE2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070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95328-4EC5-E112-B631-DD745BF7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6C94389-1E28-6643-E128-D21F5F019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0C2E83-4F3E-A4FE-CFD8-7AB3BCB7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152DDA-7A88-F0F2-E38D-19B88C7D8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ACEEE9-924F-0CF2-29BA-D6F00047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76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8DFF76-B059-8B55-308F-078CD22D1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2F1BAA-FD64-48FE-6452-C5AB796213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E2227C-B75D-43FD-395B-D15EB230A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EABF98-985C-D350-53F0-6AE3E874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3FD3F3B-4D24-0F9F-F969-DB08BBD3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D2492AA-AE34-0DFF-C09F-08EC8E77B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63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90CC5-F6C0-3C36-F09A-B358C47DD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5E829-E4FE-DF31-FCF7-5294016FA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E3CC75-4D75-C064-DD61-83FFBDA6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3E79CB8-F49B-617C-F12B-CA8203C9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E0C51E4-58AC-5D28-F154-3A7930CD0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ADF1B1B-BA60-26F2-81F9-26E4EFB98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F5E565D-C461-777E-45DD-B7292133E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5424A1-9F85-5A18-9235-F7D1416F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1424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64BB5B-D1DC-7C36-F5B1-EA8D0BD7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AF99142-99C5-C8C0-F087-051A26A92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6342611-47B9-251B-C523-A416D69C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E55C5E9-5FB8-5B28-C743-7474379E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382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73077AD-D239-806A-1CA0-6A6897BA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C69810-6E5B-D002-A6A3-955C4AD6E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6A45D9-EE03-052F-69E9-D1F21F88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9105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D00A8-2C50-9143-AC9B-5804EA1C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37336A-7E10-F670-FA43-6C74C20C4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1A3BEA3-D038-DCDC-2A65-9FE05ECBD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5680FB-47F1-82B3-CACB-DB98E3600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AE63C1A-026C-CB8D-DE0A-57D1E2833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5CA31E-FC2E-BFA3-C943-DB8AE231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411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38423-C7F3-8230-8A5C-FBD7E5396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79A07F6-6222-5213-DED7-CFF5509F8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C80F4F-A5BD-53E2-57D3-75755B8AC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4EAD55-7643-E8FC-0FFE-79410AD62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161233-179C-1041-7FE8-DF985A507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86EDB10-9879-8961-3BDC-EF518E8E6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65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FE363D2-8527-89A6-BA63-C31F5E702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2E2CCD7-C6BD-DD0F-A037-675790D89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6208D0-8D10-1E39-35EA-1A26C66DE3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31EBF2-1D5D-5CAF-34A5-560D1BB47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713711-4E94-36EB-D7D4-2240F7B8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90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9C201AF-19D2-32C3-6304-E900D2112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537353"/>
            <a:ext cx="6096000" cy="30429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146D6C1-3394-8B37-0E6C-DE4DF6DDB183}"/>
              </a:ext>
            </a:extLst>
          </p:cNvPr>
          <p:cNvSpPr txBox="1"/>
          <p:nvPr/>
        </p:nvSpPr>
        <p:spPr>
          <a:xfrm>
            <a:off x="1" y="4171576"/>
            <a:ext cx="12191999" cy="1261884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DOIS É MELHOR QUE UM!</a:t>
            </a:r>
          </a:p>
          <a:p>
            <a:pPr algn="ctr"/>
            <a:r>
              <a:rPr lang="pt-BR" sz="3200">
                <a:solidFill>
                  <a:schemeClr val="bg1"/>
                </a:solidFill>
                <a:latin typeface="Montserrat Light" panose="00000400000000000000" pitchFamily="2" charset="0"/>
              </a:rPr>
              <a:t>Eclesiastes 4.9-12</a:t>
            </a:r>
            <a:endParaRPr lang="pt-BR" sz="3200" dirty="0">
              <a:solidFill>
                <a:schemeClr val="bg1"/>
              </a:solidFill>
              <a:latin typeface="Montserrat Light" panose="000004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8AD901E-34FE-09F6-5CC2-323644C33669}"/>
              </a:ext>
            </a:extLst>
          </p:cNvPr>
          <p:cNvSpPr txBox="1"/>
          <p:nvPr/>
        </p:nvSpPr>
        <p:spPr>
          <a:xfrm>
            <a:off x="101600" y="6512699"/>
            <a:ext cx="1209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Parte integrante da Lição 8: Dois é melhor que um! - Cultura Cristã Kids Online. © 2025 Editora Cultura Cristã. Todos os direitos reservados. 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99ACA3C-1BEA-87A4-6A3C-3A390387515C}"/>
              </a:ext>
            </a:extLst>
          </p:cNvPr>
          <p:cNvSpPr/>
          <p:nvPr/>
        </p:nvSpPr>
        <p:spPr>
          <a:xfrm>
            <a:off x="0" y="5433460"/>
            <a:ext cx="12192000" cy="45719"/>
          </a:xfrm>
          <a:prstGeom prst="rect">
            <a:avLst/>
          </a:prstGeom>
          <a:solidFill>
            <a:srgbClr val="44AC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F5FD2E3-FA39-9150-38A0-AE86C63D1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E11F308-8DA6-1C89-B5D8-23DA432635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4" name="Imagem 3" descr="Diagrama&#10;&#10;O conteúdo gerado por IA pode estar incorreto.">
            <a:extLst>
              <a:ext uri="{FF2B5EF4-FFF2-40B4-BE49-F238E27FC236}">
                <a16:creationId xmlns:a16="http://schemas.microsoft.com/office/drawing/2014/main" id="{114E4A4B-FD50-B7C6-99AC-D7752782A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 t="2409" r="3634" b="8332"/>
          <a:stretch>
            <a:fillRect/>
          </a:stretch>
        </p:blipFill>
        <p:spPr>
          <a:xfrm rot="5400000">
            <a:off x="2653246" y="-1219200"/>
            <a:ext cx="6885508" cy="92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82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5E1CF1-08E0-FAB0-6642-804E0FBB7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3BBBEF4-577E-CB1F-FDD3-E472D80093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3" name="Imagem 2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585FA298-411F-0991-A5CB-758F7D4918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036" r="2850" b="8519"/>
          <a:stretch>
            <a:fillRect/>
          </a:stretch>
        </p:blipFill>
        <p:spPr>
          <a:xfrm rot="5400000">
            <a:off x="2651737" y="-1221764"/>
            <a:ext cx="6888527" cy="927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54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B8B160-89B8-52CD-1B41-63E4849D5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8E29F3C-6CCE-4F41-7F15-197EF79AC3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4" name="Imagem 3" descr="Diagrama&#10;&#10;O conteúdo gerado por IA pode estar incorreto.">
            <a:extLst>
              <a:ext uri="{FF2B5EF4-FFF2-40B4-BE49-F238E27FC236}">
                <a16:creationId xmlns:a16="http://schemas.microsoft.com/office/drawing/2014/main" id="{4798D99E-57A4-CA2B-36A7-A6C5FA04D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 t="2037" r="3112" b="8333"/>
          <a:stretch>
            <a:fillRect/>
          </a:stretch>
        </p:blipFill>
        <p:spPr>
          <a:xfrm rot="5400000">
            <a:off x="2651736" y="-1173571"/>
            <a:ext cx="6888528" cy="923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88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41DFBC-84A2-D09B-16A5-72BCC93FF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B44B376-5AE4-80F7-106B-DF3EB04F5A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BDFB2C6F-4D2F-561E-6686-F60A9BECA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" t="2408" r="2587" b="8333"/>
          <a:stretch>
            <a:fillRect/>
          </a:stretch>
        </p:blipFill>
        <p:spPr>
          <a:xfrm rot="5400000">
            <a:off x="2659351" y="-1154517"/>
            <a:ext cx="6873298" cy="915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77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0A2DB-9FD4-C1FF-0C80-3FCE7E375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1FBFC4B1-941A-4359-59F4-7DE277686C1E}"/>
              </a:ext>
            </a:extLst>
          </p:cNvPr>
          <p:cNvSpPr txBox="1"/>
          <p:nvPr/>
        </p:nvSpPr>
        <p:spPr>
          <a:xfrm>
            <a:off x="1778000" y="1120676"/>
            <a:ext cx="863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latin typeface="Montserrat" pitchFamily="2" charset="0"/>
              </a:rPr>
              <a:t>“MELHOR É SEREM DOIS DO QUE UM”</a:t>
            </a:r>
          </a:p>
          <a:p>
            <a:pPr algn="ctr"/>
            <a:r>
              <a:rPr lang="pt-BR" sz="4800" b="1" i="0" u="none" strike="noStrike" baseline="0" dirty="0">
                <a:latin typeface="Montserrat" pitchFamily="2" charset="0"/>
              </a:rPr>
              <a:t>ECLESIASTES 4.9a</a:t>
            </a:r>
            <a:endParaRPr lang="pt-BR" sz="4800" b="1" dirty="0">
              <a:latin typeface="Montserrat" pitchFamily="2" charset="0"/>
            </a:endParaRPr>
          </a:p>
        </p:txBody>
      </p: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57266574-9D6D-9E85-5397-CCF08EFD9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9" t="8125" r="52367" b="52927"/>
          <a:stretch>
            <a:fillRect/>
          </a:stretch>
        </p:blipFill>
        <p:spPr>
          <a:xfrm>
            <a:off x="509086" y="3999434"/>
            <a:ext cx="2537827" cy="2625771"/>
          </a:xfrm>
          <a:prstGeom prst="rect">
            <a:avLst/>
          </a:prstGeom>
        </p:spPr>
      </p:pic>
      <p:pic>
        <p:nvPicPr>
          <p:cNvPr id="7" name="Imagem 6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3B73312E-9737-1452-D096-FDDDCEA34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599" r="12356" b="53453"/>
          <a:stretch>
            <a:fillRect/>
          </a:stretch>
        </p:blipFill>
        <p:spPr>
          <a:xfrm>
            <a:off x="3314180" y="3999433"/>
            <a:ext cx="2537827" cy="2625771"/>
          </a:xfrm>
          <a:prstGeom prst="rect">
            <a:avLst/>
          </a:prstGeom>
        </p:spPr>
      </p:pic>
      <p:pic>
        <p:nvPicPr>
          <p:cNvPr id="8" name="Imagem 7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6F01A3BE-C866-7FCC-E27D-5A91D20D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4" t="52959" r="52932" b="8093"/>
          <a:stretch>
            <a:fillRect/>
          </a:stretch>
        </p:blipFill>
        <p:spPr>
          <a:xfrm>
            <a:off x="6339992" y="3999432"/>
            <a:ext cx="2537827" cy="2625771"/>
          </a:xfrm>
          <a:prstGeom prst="rect">
            <a:avLst/>
          </a:prstGeom>
        </p:spPr>
      </p:pic>
      <p:pic>
        <p:nvPicPr>
          <p:cNvPr id="9" name="Imagem 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4314CE09-B648-0FE6-6B64-EB5D9BF79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1" t="52583" r="12275" b="8469"/>
          <a:stretch>
            <a:fillRect/>
          </a:stretch>
        </p:blipFill>
        <p:spPr>
          <a:xfrm>
            <a:off x="9145086" y="4041253"/>
            <a:ext cx="2537827" cy="2625771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3C690E5-FE2E-AD89-13E7-2213BA9ED2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79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48</Words>
  <Application>Microsoft Office PowerPoint</Application>
  <PresentationFormat>Widescreen</PresentationFormat>
  <Paragraphs>5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Arial Rounded MT Bold</vt:lpstr>
      <vt:lpstr>Montserrat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12</cp:revision>
  <dcterms:created xsi:type="dcterms:W3CDTF">2025-06-23T20:31:56Z</dcterms:created>
  <dcterms:modified xsi:type="dcterms:W3CDTF">2025-06-24T20:34:18Z</dcterms:modified>
</cp:coreProperties>
</file>